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21602700" cy="12241213"/>
  <p:notesSz cx="6858000" cy="9144000"/>
  <p:defaultTextStyle>
    <a:defPPr>
      <a:defRPr lang="en-US"/>
    </a:defPPr>
    <a:lvl1pPr marL="0" algn="l" defTabSz="1933865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1pPr>
    <a:lvl2pPr marL="966932" algn="l" defTabSz="1933865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2pPr>
    <a:lvl3pPr marL="1933865" algn="l" defTabSz="1933865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3pPr>
    <a:lvl4pPr marL="2900797" algn="l" defTabSz="1933865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4pPr>
    <a:lvl5pPr marL="3867729" algn="l" defTabSz="1933865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5pPr>
    <a:lvl6pPr marL="4834661" algn="l" defTabSz="1933865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6pPr>
    <a:lvl7pPr marL="5801594" algn="l" defTabSz="1933865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7pPr>
    <a:lvl8pPr marL="6768526" algn="l" defTabSz="1933865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8pPr>
    <a:lvl9pPr marL="7735458" algn="l" defTabSz="1933865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FF9"/>
    <a:srgbClr val="FFB7F0"/>
    <a:srgbClr val="C4C4C4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468" autoAdjust="0"/>
  </p:normalViewPr>
  <p:slideViewPr>
    <p:cSldViewPr>
      <p:cViewPr>
        <p:scale>
          <a:sx n="40" d="100"/>
          <a:sy n="40" d="100"/>
        </p:scale>
        <p:origin x="-936" y="-378"/>
      </p:cViewPr>
      <p:guideLst>
        <p:guide orient="horz" pos="3856"/>
        <p:guide pos="680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0203" y="3802711"/>
            <a:ext cx="18362295" cy="262392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40405" y="6936687"/>
            <a:ext cx="15121890" cy="312831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9669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9338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9007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8677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8346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58015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67685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77354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B14F5-5D2F-40EE-A892-6298DACD338E}" type="datetimeFigureOut">
              <a:rPr lang="en-US" smtClean="0"/>
              <a:t>7/10/2015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51E48-CA9F-4A64-AD68-C08C84572E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533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B14F5-5D2F-40EE-A892-6298DACD338E}" type="datetimeFigureOut">
              <a:rPr lang="en-US" smtClean="0"/>
              <a:t>7/10/2015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51E48-CA9F-4A64-AD68-C08C84572E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0414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002126" y="875588"/>
            <a:ext cx="11483935" cy="18642346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50320" y="875588"/>
            <a:ext cx="34091761" cy="18642346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B14F5-5D2F-40EE-A892-6298DACD338E}" type="datetimeFigureOut">
              <a:rPr lang="en-US" smtClean="0"/>
              <a:t>7/10/2015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51E48-CA9F-4A64-AD68-C08C84572E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00772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B14F5-5D2F-40EE-A892-6298DACD338E}" type="datetimeFigureOut">
              <a:rPr lang="en-US" smtClean="0"/>
              <a:t>7/10/2015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51E48-CA9F-4A64-AD68-C08C84572E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3005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06464" y="7866114"/>
            <a:ext cx="18362295" cy="2431241"/>
          </a:xfrm>
        </p:spPr>
        <p:txBody>
          <a:bodyPr anchor="t"/>
          <a:lstStyle>
            <a:lvl1pPr algn="l">
              <a:defRPr sz="85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6464" y="5188349"/>
            <a:ext cx="18362295" cy="2677764"/>
          </a:xfrm>
        </p:spPr>
        <p:txBody>
          <a:bodyPr anchor="b"/>
          <a:lstStyle>
            <a:lvl1pPr marL="0" indent="0">
              <a:buNone/>
              <a:defRPr sz="4200">
                <a:solidFill>
                  <a:schemeClr val="tx1">
                    <a:tint val="75000"/>
                  </a:schemeClr>
                </a:solidFill>
              </a:defRPr>
            </a:lvl1pPr>
            <a:lvl2pPr marL="966932" indent="0">
              <a:buNone/>
              <a:defRPr sz="3800">
                <a:solidFill>
                  <a:schemeClr val="tx1">
                    <a:tint val="75000"/>
                  </a:schemeClr>
                </a:solidFill>
              </a:defRPr>
            </a:lvl2pPr>
            <a:lvl3pPr marL="1933865" indent="0">
              <a:buNone/>
              <a:defRPr sz="3400">
                <a:solidFill>
                  <a:schemeClr val="tx1">
                    <a:tint val="75000"/>
                  </a:schemeClr>
                </a:solidFill>
              </a:defRPr>
            </a:lvl3pPr>
            <a:lvl4pPr marL="2900797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4pPr>
            <a:lvl5pPr marL="3867729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5pPr>
            <a:lvl6pPr marL="4834661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6pPr>
            <a:lvl7pPr marL="5801594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7pPr>
            <a:lvl8pPr marL="6768526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8pPr>
            <a:lvl9pPr marL="7735458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B14F5-5D2F-40EE-A892-6298DACD338E}" type="datetimeFigureOut">
              <a:rPr lang="en-US" smtClean="0"/>
              <a:t>7/10/2015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51E48-CA9F-4A64-AD68-C08C84572E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19366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50319" y="5097674"/>
            <a:ext cx="22787848" cy="14420261"/>
          </a:xfrm>
        </p:spPr>
        <p:txBody>
          <a:bodyPr/>
          <a:lstStyle>
            <a:lvl1pPr>
              <a:defRPr sz="5900"/>
            </a:lvl1pPr>
            <a:lvl2pPr>
              <a:defRPr sz="5100"/>
            </a:lvl2pPr>
            <a:lvl3pPr>
              <a:defRPr sz="4200"/>
            </a:lvl3pPr>
            <a:lvl4pPr>
              <a:defRPr sz="3800"/>
            </a:lvl4pPr>
            <a:lvl5pPr>
              <a:defRPr sz="3800"/>
            </a:lvl5pPr>
            <a:lvl6pPr>
              <a:defRPr sz="3800"/>
            </a:lvl6pPr>
            <a:lvl7pPr>
              <a:defRPr sz="3800"/>
            </a:lvl7pPr>
            <a:lvl8pPr>
              <a:defRPr sz="3800"/>
            </a:lvl8pPr>
            <a:lvl9pPr>
              <a:defRPr sz="3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698212" y="5097674"/>
            <a:ext cx="22787848" cy="14420261"/>
          </a:xfrm>
        </p:spPr>
        <p:txBody>
          <a:bodyPr/>
          <a:lstStyle>
            <a:lvl1pPr>
              <a:defRPr sz="5900"/>
            </a:lvl1pPr>
            <a:lvl2pPr>
              <a:defRPr sz="5100"/>
            </a:lvl2pPr>
            <a:lvl3pPr>
              <a:defRPr sz="4200"/>
            </a:lvl3pPr>
            <a:lvl4pPr>
              <a:defRPr sz="3800"/>
            </a:lvl4pPr>
            <a:lvl5pPr>
              <a:defRPr sz="3800"/>
            </a:lvl5pPr>
            <a:lvl6pPr>
              <a:defRPr sz="3800"/>
            </a:lvl6pPr>
            <a:lvl7pPr>
              <a:defRPr sz="3800"/>
            </a:lvl7pPr>
            <a:lvl8pPr>
              <a:defRPr sz="3800"/>
            </a:lvl8pPr>
            <a:lvl9pPr>
              <a:defRPr sz="3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B14F5-5D2F-40EE-A892-6298DACD338E}" type="datetimeFigureOut">
              <a:rPr lang="en-US" smtClean="0"/>
              <a:t>7/10/2015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51E48-CA9F-4A64-AD68-C08C84572E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5220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0135" y="490216"/>
            <a:ext cx="19442430" cy="2040202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0135" y="2740106"/>
            <a:ext cx="9544944" cy="1141946"/>
          </a:xfrm>
        </p:spPr>
        <p:txBody>
          <a:bodyPr anchor="b"/>
          <a:lstStyle>
            <a:lvl1pPr marL="0" indent="0">
              <a:buNone/>
              <a:defRPr sz="5100" b="1"/>
            </a:lvl1pPr>
            <a:lvl2pPr marL="966932" indent="0">
              <a:buNone/>
              <a:defRPr sz="4200" b="1"/>
            </a:lvl2pPr>
            <a:lvl3pPr marL="1933865" indent="0">
              <a:buNone/>
              <a:defRPr sz="3800" b="1"/>
            </a:lvl3pPr>
            <a:lvl4pPr marL="2900797" indent="0">
              <a:buNone/>
              <a:defRPr sz="3400" b="1"/>
            </a:lvl4pPr>
            <a:lvl5pPr marL="3867729" indent="0">
              <a:buNone/>
              <a:defRPr sz="3400" b="1"/>
            </a:lvl5pPr>
            <a:lvl6pPr marL="4834661" indent="0">
              <a:buNone/>
              <a:defRPr sz="3400" b="1"/>
            </a:lvl6pPr>
            <a:lvl7pPr marL="5801594" indent="0">
              <a:buNone/>
              <a:defRPr sz="3400" b="1"/>
            </a:lvl7pPr>
            <a:lvl8pPr marL="6768526" indent="0">
              <a:buNone/>
              <a:defRPr sz="3400" b="1"/>
            </a:lvl8pPr>
            <a:lvl9pPr marL="7735458" indent="0">
              <a:buNone/>
              <a:defRPr sz="34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80135" y="3882052"/>
            <a:ext cx="9544944" cy="7052866"/>
          </a:xfrm>
        </p:spPr>
        <p:txBody>
          <a:bodyPr/>
          <a:lstStyle>
            <a:lvl1pPr>
              <a:defRPr sz="5100"/>
            </a:lvl1pPr>
            <a:lvl2pPr>
              <a:defRPr sz="4200"/>
            </a:lvl2pPr>
            <a:lvl3pPr>
              <a:defRPr sz="3800"/>
            </a:lvl3pPr>
            <a:lvl4pPr>
              <a:defRPr sz="3400"/>
            </a:lvl4pPr>
            <a:lvl5pPr>
              <a:defRPr sz="3400"/>
            </a:lvl5pPr>
            <a:lvl6pPr>
              <a:defRPr sz="3400"/>
            </a:lvl6pPr>
            <a:lvl7pPr>
              <a:defRPr sz="3400"/>
            </a:lvl7pPr>
            <a:lvl8pPr>
              <a:defRPr sz="3400"/>
            </a:lvl8pPr>
            <a:lvl9pPr>
              <a:defRPr sz="3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973873" y="2740106"/>
            <a:ext cx="9548693" cy="1141946"/>
          </a:xfrm>
        </p:spPr>
        <p:txBody>
          <a:bodyPr anchor="b"/>
          <a:lstStyle>
            <a:lvl1pPr marL="0" indent="0">
              <a:buNone/>
              <a:defRPr sz="5100" b="1"/>
            </a:lvl1pPr>
            <a:lvl2pPr marL="966932" indent="0">
              <a:buNone/>
              <a:defRPr sz="4200" b="1"/>
            </a:lvl2pPr>
            <a:lvl3pPr marL="1933865" indent="0">
              <a:buNone/>
              <a:defRPr sz="3800" b="1"/>
            </a:lvl3pPr>
            <a:lvl4pPr marL="2900797" indent="0">
              <a:buNone/>
              <a:defRPr sz="3400" b="1"/>
            </a:lvl4pPr>
            <a:lvl5pPr marL="3867729" indent="0">
              <a:buNone/>
              <a:defRPr sz="3400" b="1"/>
            </a:lvl5pPr>
            <a:lvl6pPr marL="4834661" indent="0">
              <a:buNone/>
              <a:defRPr sz="3400" b="1"/>
            </a:lvl6pPr>
            <a:lvl7pPr marL="5801594" indent="0">
              <a:buNone/>
              <a:defRPr sz="3400" b="1"/>
            </a:lvl7pPr>
            <a:lvl8pPr marL="6768526" indent="0">
              <a:buNone/>
              <a:defRPr sz="3400" b="1"/>
            </a:lvl8pPr>
            <a:lvl9pPr marL="7735458" indent="0">
              <a:buNone/>
              <a:defRPr sz="34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973873" y="3882052"/>
            <a:ext cx="9548693" cy="7052866"/>
          </a:xfrm>
        </p:spPr>
        <p:txBody>
          <a:bodyPr/>
          <a:lstStyle>
            <a:lvl1pPr>
              <a:defRPr sz="5100"/>
            </a:lvl1pPr>
            <a:lvl2pPr>
              <a:defRPr sz="4200"/>
            </a:lvl2pPr>
            <a:lvl3pPr>
              <a:defRPr sz="3800"/>
            </a:lvl3pPr>
            <a:lvl4pPr>
              <a:defRPr sz="3400"/>
            </a:lvl4pPr>
            <a:lvl5pPr>
              <a:defRPr sz="3400"/>
            </a:lvl5pPr>
            <a:lvl6pPr>
              <a:defRPr sz="3400"/>
            </a:lvl6pPr>
            <a:lvl7pPr>
              <a:defRPr sz="3400"/>
            </a:lvl7pPr>
            <a:lvl8pPr>
              <a:defRPr sz="3400"/>
            </a:lvl8pPr>
            <a:lvl9pPr>
              <a:defRPr sz="3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B14F5-5D2F-40EE-A892-6298DACD338E}" type="datetimeFigureOut">
              <a:rPr lang="en-US" smtClean="0"/>
              <a:t>7/10/2015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51E48-CA9F-4A64-AD68-C08C84572E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6798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B14F5-5D2F-40EE-A892-6298DACD338E}" type="datetimeFigureOut">
              <a:rPr lang="en-US" smtClean="0"/>
              <a:t>7/10/2015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51E48-CA9F-4A64-AD68-C08C84572E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3273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B14F5-5D2F-40EE-A892-6298DACD338E}" type="datetimeFigureOut">
              <a:rPr lang="en-US" smtClean="0"/>
              <a:t>7/10/2015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51E48-CA9F-4A64-AD68-C08C84572E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59008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0136" y="487381"/>
            <a:ext cx="7107139" cy="2074206"/>
          </a:xfrm>
        </p:spPr>
        <p:txBody>
          <a:bodyPr anchor="b"/>
          <a:lstStyle>
            <a:lvl1pPr algn="l">
              <a:defRPr sz="4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46056" y="487383"/>
            <a:ext cx="12076509" cy="10447536"/>
          </a:xfrm>
        </p:spPr>
        <p:txBody>
          <a:bodyPr/>
          <a:lstStyle>
            <a:lvl1pPr>
              <a:defRPr sz="6800"/>
            </a:lvl1pPr>
            <a:lvl2pPr>
              <a:defRPr sz="5900"/>
            </a:lvl2pPr>
            <a:lvl3pPr>
              <a:defRPr sz="5100"/>
            </a:lvl3pPr>
            <a:lvl4pPr>
              <a:defRPr sz="4200"/>
            </a:lvl4pPr>
            <a:lvl5pPr>
              <a:defRPr sz="4200"/>
            </a:lvl5pPr>
            <a:lvl6pPr>
              <a:defRPr sz="4200"/>
            </a:lvl6pPr>
            <a:lvl7pPr>
              <a:defRPr sz="4200"/>
            </a:lvl7pPr>
            <a:lvl8pPr>
              <a:defRPr sz="4200"/>
            </a:lvl8pPr>
            <a:lvl9pPr>
              <a:defRPr sz="4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80136" y="2561588"/>
            <a:ext cx="7107139" cy="8373331"/>
          </a:xfrm>
        </p:spPr>
        <p:txBody>
          <a:bodyPr/>
          <a:lstStyle>
            <a:lvl1pPr marL="0" indent="0">
              <a:buNone/>
              <a:defRPr sz="3000"/>
            </a:lvl1pPr>
            <a:lvl2pPr marL="966932" indent="0">
              <a:buNone/>
              <a:defRPr sz="2500"/>
            </a:lvl2pPr>
            <a:lvl3pPr marL="1933865" indent="0">
              <a:buNone/>
              <a:defRPr sz="2100"/>
            </a:lvl3pPr>
            <a:lvl4pPr marL="2900797" indent="0">
              <a:buNone/>
              <a:defRPr sz="1900"/>
            </a:lvl4pPr>
            <a:lvl5pPr marL="3867729" indent="0">
              <a:buNone/>
              <a:defRPr sz="1900"/>
            </a:lvl5pPr>
            <a:lvl6pPr marL="4834661" indent="0">
              <a:buNone/>
              <a:defRPr sz="1900"/>
            </a:lvl6pPr>
            <a:lvl7pPr marL="5801594" indent="0">
              <a:buNone/>
              <a:defRPr sz="1900"/>
            </a:lvl7pPr>
            <a:lvl8pPr marL="6768526" indent="0">
              <a:buNone/>
              <a:defRPr sz="1900"/>
            </a:lvl8pPr>
            <a:lvl9pPr marL="7735458" indent="0">
              <a:buNone/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B14F5-5D2F-40EE-A892-6298DACD338E}" type="datetimeFigureOut">
              <a:rPr lang="en-US" smtClean="0"/>
              <a:t>7/10/2015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51E48-CA9F-4A64-AD68-C08C84572E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86172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34280" y="8568849"/>
            <a:ext cx="12961620" cy="1011601"/>
          </a:xfrm>
        </p:spPr>
        <p:txBody>
          <a:bodyPr anchor="b"/>
          <a:lstStyle>
            <a:lvl1pPr algn="l">
              <a:defRPr sz="4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34280" y="1093775"/>
            <a:ext cx="12961620" cy="7344728"/>
          </a:xfrm>
        </p:spPr>
        <p:txBody>
          <a:bodyPr/>
          <a:lstStyle>
            <a:lvl1pPr marL="0" indent="0">
              <a:buNone/>
              <a:defRPr sz="6800"/>
            </a:lvl1pPr>
            <a:lvl2pPr marL="966932" indent="0">
              <a:buNone/>
              <a:defRPr sz="5900"/>
            </a:lvl2pPr>
            <a:lvl3pPr marL="1933865" indent="0">
              <a:buNone/>
              <a:defRPr sz="5100"/>
            </a:lvl3pPr>
            <a:lvl4pPr marL="2900797" indent="0">
              <a:buNone/>
              <a:defRPr sz="4200"/>
            </a:lvl4pPr>
            <a:lvl5pPr marL="3867729" indent="0">
              <a:buNone/>
              <a:defRPr sz="4200"/>
            </a:lvl5pPr>
            <a:lvl6pPr marL="4834661" indent="0">
              <a:buNone/>
              <a:defRPr sz="4200"/>
            </a:lvl6pPr>
            <a:lvl7pPr marL="5801594" indent="0">
              <a:buNone/>
              <a:defRPr sz="4200"/>
            </a:lvl7pPr>
            <a:lvl8pPr marL="6768526" indent="0">
              <a:buNone/>
              <a:defRPr sz="4200"/>
            </a:lvl8pPr>
            <a:lvl9pPr marL="7735458" indent="0">
              <a:buNone/>
              <a:defRPr sz="4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34280" y="9580450"/>
            <a:ext cx="12961620" cy="1436641"/>
          </a:xfrm>
        </p:spPr>
        <p:txBody>
          <a:bodyPr/>
          <a:lstStyle>
            <a:lvl1pPr marL="0" indent="0">
              <a:buNone/>
              <a:defRPr sz="3000"/>
            </a:lvl1pPr>
            <a:lvl2pPr marL="966932" indent="0">
              <a:buNone/>
              <a:defRPr sz="2500"/>
            </a:lvl2pPr>
            <a:lvl3pPr marL="1933865" indent="0">
              <a:buNone/>
              <a:defRPr sz="2100"/>
            </a:lvl3pPr>
            <a:lvl4pPr marL="2900797" indent="0">
              <a:buNone/>
              <a:defRPr sz="1900"/>
            </a:lvl4pPr>
            <a:lvl5pPr marL="3867729" indent="0">
              <a:buNone/>
              <a:defRPr sz="1900"/>
            </a:lvl5pPr>
            <a:lvl6pPr marL="4834661" indent="0">
              <a:buNone/>
              <a:defRPr sz="1900"/>
            </a:lvl6pPr>
            <a:lvl7pPr marL="5801594" indent="0">
              <a:buNone/>
              <a:defRPr sz="1900"/>
            </a:lvl7pPr>
            <a:lvl8pPr marL="6768526" indent="0">
              <a:buNone/>
              <a:defRPr sz="1900"/>
            </a:lvl8pPr>
            <a:lvl9pPr marL="7735458" indent="0">
              <a:buNone/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B14F5-5D2F-40EE-A892-6298DACD338E}" type="datetimeFigureOut">
              <a:rPr lang="en-US" smtClean="0"/>
              <a:t>7/10/2015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51E48-CA9F-4A64-AD68-C08C84572E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3613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B7F0"/>
            </a:gs>
            <a:gs pos="47000">
              <a:schemeClr val="bg1"/>
            </a:gs>
            <a:gs pos="20000">
              <a:schemeClr val="bg1"/>
            </a:gs>
            <a:gs pos="83000">
              <a:schemeClr val="bg1"/>
            </a:gs>
            <a:gs pos="100000">
              <a:srgbClr val="F8CFF9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80135" y="490216"/>
            <a:ext cx="19442430" cy="2040202"/>
          </a:xfrm>
          <a:prstGeom prst="rect">
            <a:avLst/>
          </a:prstGeom>
        </p:spPr>
        <p:txBody>
          <a:bodyPr vert="horz" lIns="193386" tIns="96693" rIns="193386" bIns="96693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0135" y="2856284"/>
            <a:ext cx="19442430" cy="8078635"/>
          </a:xfrm>
          <a:prstGeom prst="rect">
            <a:avLst/>
          </a:prstGeom>
        </p:spPr>
        <p:txBody>
          <a:bodyPr vert="horz" lIns="193386" tIns="96693" rIns="193386" bIns="96693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80135" y="11345792"/>
            <a:ext cx="5040630" cy="651731"/>
          </a:xfrm>
          <a:prstGeom prst="rect">
            <a:avLst/>
          </a:prstGeom>
        </p:spPr>
        <p:txBody>
          <a:bodyPr vert="horz" lIns="193386" tIns="96693" rIns="193386" bIns="96693" rtlCol="0" anchor="ctr"/>
          <a:lstStyle>
            <a:lvl1pPr algn="l">
              <a:defRPr sz="2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AB14F5-5D2F-40EE-A892-6298DACD338E}" type="datetimeFigureOut">
              <a:rPr lang="en-US" smtClean="0"/>
              <a:t>7/10/2015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380923" y="11345792"/>
            <a:ext cx="6840855" cy="651731"/>
          </a:xfrm>
          <a:prstGeom prst="rect">
            <a:avLst/>
          </a:prstGeom>
        </p:spPr>
        <p:txBody>
          <a:bodyPr vert="horz" lIns="193386" tIns="96693" rIns="193386" bIns="96693" rtlCol="0" anchor="ctr"/>
          <a:lstStyle>
            <a:lvl1pPr algn="ctr">
              <a:defRPr sz="2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481935" y="11345792"/>
            <a:ext cx="5040630" cy="651731"/>
          </a:xfrm>
          <a:prstGeom prst="rect">
            <a:avLst/>
          </a:prstGeom>
        </p:spPr>
        <p:txBody>
          <a:bodyPr vert="horz" lIns="193386" tIns="96693" rIns="193386" bIns="96693" rtlCol="0" anchor="ctr"/>
          <a:lstStyle>
            <a:lvl1pPr algn="r">
              <a:defRPr sz="2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551E48-CA9F-4A64-AD68-C08C84572E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36638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933865" rtl="0" eaLnBrk="1" latinLnBrk="0" hangingPunct="1">
        <a:spcBef>
          <a:spcPct val="0"/>
        </a:spcBef>
        <a:buNone/>
        <a:defRPr sz="9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25199" indent="-725199" algn="l" defTabSz="1933865" rtl="0" eaLnBrk="1" latinLnBrk="0" hangingPunct="1">
        <a:spcBef>
          <a:spcPct val="20000"/>
        </a:spcBef>
        <a:buFont typeface="Arial" pitchFamily="34" charset="0"/>
        <a:buChar char="•"/>
        <a:defRPr sz="6800" kern="1200">
          <a:solidFill>
            <a:schemeClr val="tx1"/>
          </a:solidFill>
          <a:latin typeface="+mn-lt"/>
          <a:ea typeface="+mn-ea"/>
          <a:cs typeface="+mn-cs"/>
        </a:defRPr>
      </a:lvl1pPr>
      <a:lvl2pPr marL="1571265" indent="-604333" algn="l" defTabSz="1933865" rtl="0" eaLnBrk="1" latinLnBrk="0" hangingPunct="1">
        <a:spcBef>
          <a:spcPct val="20000"/>
        </a:spcBef>
        <a:buFont typeface="Arial" pitchFamily="34" charset="0"/>
        <a:buChar char="–"/>
        <a:defRPr sz="5900" kern="1200">
          <a:solidFill>
            <a:schemeClr val="tx1"/>
          </a:solidFill>
          <a:latin typeface="+mn-lt"/>
          <a:ea typeface="+mn-ea"/>
          <a:cs typeface="+mn-cs"/>
        </a:defRPr>
      </a:lvl2pPr>
      <a:lvl3pPr marL="2417331" indent="-483466" algn="l" defTabSz="1933865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3pPr>
      <a:lvl4pPr marL="3384263" indent="-483466" algn="l" defTabSz="1933865" rtl="0" eaLnBrk="1" latinLnBrk="0" hangingPunct="1">
        <a:spcBef>
          <a:spcPct val="20000"/>
        </a:spcBef>
        <a:buFont typeface="Arial" pitchFamily="34" charset="0"/>
        <a:buChar char="–"/>
        <a:defRPr sz="4200" kern="1200">
          <a:solidFill>
            <a:schemeClr val="tx1"/>
          </a:solidFill>
          <a:latin typeface="+mn-lt"/>
          <a:ea typeface="+mn-ea"/>
          <a:cs typeface="+mn-cs"/>
        </a:defRPr>
      </a:lvl4pPr>
      <a:lvl5pPr marL="4351195" indent="-483466" algn="l" defTabSz="1933865" rtl="0" eaLnBrk="1" latinLnBrk="0" hangingPunct="1">
        <a:spcBef>
          <a:spcPct val="20000"/>
        </a:spcBef>
        <a:buFont typeface="Arial" pitchFamily="34" charset="0"/>
        <a:buChar char="»"/>
        <a:defRPr sz="4200" kern="1200">
          <a:solidFill>
            <a:schemeClr val="tx1"/>
          </a:solidFill>
          <a:latin typeface="+mn-lt"/>
          <a:ea typeface="+mn-ea"/>
          <a:cs typeface="+mn-cs"/>
        </a:defRPr>
      </a:lvl5pPr>
      <a:lvl6pPr marL="5318128" indent="-483466" algn="l" defTabSz="1933865" rtl="0" eaLnBrk="1" latinLnBrk="0" hangingPunct="1">
        <a:spcBef>
          <a:spcPct val="20000"/>
        </a:spcBef>
        <a:buFont typeface="Arial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6pPr>
      <a:lvl7pPr marL="6285060" indent="-483466" algn="l" defTabSz="1933865" rtl="0" eaLnBrk="1" latinLnBrk="0" hangingPunct="1">
        <a:spcBef>
          <a:spcPct val="20000"/>
        </a:spcBef>
        <a:buFont typeface="Arial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7pPr>
      <a:lvl8pPr marL="7251992" indent="-483466" algn="l" defTabSz="1933865" rtl="0" eaLnBrk="1" latinLnBrk="0" hangingPunct="1">
        <a:spcBef>
          <a:spcPct val="20000"/>
        </a:spcBef>
        <a:buFont typeface="Arial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8pPr>
      <a:lvl9pPr marL="8218924" indent="-483466" algn="l" defTabSz="1933865" rtl="0" eaLnBrk="1" latinLnBrk="0" hangingPunct="1">
        <a:spcBef>
          <a:spcPct val="20000"/>
        </a:spcBef>
        <a:buFont typeface="Arial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933865" rtl="0" eaLnBrk="1" latinLnBrk="0" hangingPunct="1"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966932" algn="l" defTabSz="1933865" rtl="0" eaLnBrk="1" latinLnBrk="0" hangingPunct="1"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933865" algn="l" defTabSz="1933865" rtl="0" eaLnBrk="1" latinLnBrk="0" hangingPunct="1"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900797" algn="l" defTabSz="1933865" rtl="0" eaLnBrk="1" latinLnBrk="0" hangingPunct="1">
        <a:defRPr sz="3800" kern="1200">
          <a:solidFill>
            <a:schemeClr val="tx1"/>
          </a:solidFill>
          <a:latin typeface="+mn-lt"/>
          <a:ea typeface="+mn-ea"/>
          <a:cs typeface="+mn-cs"/>
        </a:defRPr>
      </a:lvl4pPr>
      <a:lvl5pPr marL="3867729" algn="l" defTabSz="1933865" rtl="0" eaLnBrk="1" latinLnBrk="0" hangingPunct="1">
        <a:defRPr sz="3800" kern="1200">
          <a:solidFill>
            <a:schemeClr val="tx1"/>
          </a:solidFill>
          <a:latin typeface="+mn-lt"/>
          <a:ea typeface="+mn-ea"/>
          <a:cs typeface="+mn-cs"/>
        </a:defRPr>
      </a:lvl5pPr>
      <a:lvl6pPr marL="4834661" algn="l" defTabSz="1933865" rtl="0" eaLnBrk="1" latinLnBrk="0" hangingPunct="1">
        <a:defRPr sz="3800" kern="1200">
          <a:solidFill>
            <a:schemeClr val="tx1"/>
          </a:solidFill>
          <a:latin typeface="+mn-lt"/>
          <a:ea typeface="+mn-ea"/>
          <a:cs typeface="+mn-cs"/>
        </a:defRPr>
      </a:lvl6pPr>
      <a:lvl7pPr marL="5801594" algn="l" defTabSz="1933865" rtl="0" eaLnBrk="1" latinLnBrk="0" hangingPunct="1">
        <a:defRPr sz="3800" kern="1200">
          <a:solidFill>
            <a:schemeClr val="tx1"/>
          </a:solidFill>
          <a:latin typeface="+mn-lt"/>
          <a:ea typeface="+mn-ea"/>
          <a:cs typeface="+mn-cs"/>
        </a:defRPr>
      </a:lvl7pPr>
      <a:lvl8pPr marL="6768526" algn="l" defTabSz="1933865" rtl="0" eaLnBrk="1" latinLnBrk="0" hangingPunct="1">
        <a:defRPr sz="3800" kern="1200">
          <a:solidFill>
            <a:schemeClr val="tx1"/>
          </a:solidFill>
          <a:latin typeface="+mn-lt"/>
          <a:ea typeface="+mn-ea"/>
          <a:cs typeface="+mn-cs"/>
        </a:defRPr>
      </a:lvl8pPr>
      <a:lvl9pPr marL="7735458" algn="l" defTabSz="1933865" rtl="0" eaLnBrk="1" latinLnBrk="0" hangingPunct="1">
        <a:defRPr sz="3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openxmlformats.org/officeDocument/2006/relationships/image" Target="../media/image10.jpeg"/><Relationship Id="rId18" Type="http://schemas.openxmlformats.org/officeDocument/2006/relationships/image" Target="../media/image15.jpeg"/><Relationship Id="rId26" Type="http://schemas.openxmlformats.org/officeDocument/2006/relationships/image" Target="../media/image23.jpe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18.png"/><Relationship Id="rId7" Type="http://schemas.openxmlformats.org/officeDocument/2006/relationships/image" Target="../media/image4.jpeg"/><Relationship Id="rId12" Type="http://schemas.openxmlformats.org/officeDocument/2006/relationships/image" Target="../media/image9.jpeg"/><Relationship Id="rId17" Type="http://schemas.openxmlformats.org/officeDocument/2006/relationships/image" Target="../media/image14.jpeg"/><Relationship Id="rId25" Type="http://schemas.openxmlformats.org/officeDocument/2006/relationships/image" Target="../media/image22.jpeg"/><Relationship Id="rId33" Type="http://schemas.openxmlformats.org/officeDocument/2006/relationships/image" Target="../media/image30.jpeg"/><Relationship Id="rId2" Type="http://schemas.microsoft.com/office/2007/relationships/media" Target="../media/media1.mp3"/><Relationship Id="rId16" Type="http://schemas.openxmlformats.org/officeDocument/2006/relationships/image" Target="../media/image13.jpeg"/><Relationship Id="rId20" Type="http://schemas.openxmlformats.org/officeDocument/2006/relationships/image" Target="../media/image17.png"/><Relationship Id="rId29" Type="http://schemas.openxmlformats.org/officeDocument/2006/relationships/image" Target="../media/image26.jpeg"/><Relationship Id="rId1" Type="http://schemas.openxmlformats.org/officeDocument/2006/relationships/audio" Target="NULL" TargetMode="External"/><Relationship Id="rId6" Type="http://schemas.openxmlformats.org/officeDocument/2006/relationships/image" Target="../media/image3.jpeg"/><Relationship Id="rId11" Type="http://schemas.openxmlformats.org/officeDocument/2006/relationships/image" Target="../media/image8.jpeg"/><Relationship Id="rId24" Type="http://schemas.openxmlformats.org/officeDocument/2006/relationships/image" Target="../media/image21.jpeg"/><Relationship Id="rId32" Type="http://schemas.openxmlformats.org/officeDocument/2006/relationships/image" Target="../media/image29.jpeg"/><Relationship Id="rId5" Type="http://schemas.openxmlformats.org/officeDocument/2006/relationships/image" Target="../media/image2.jpeg"/><Relationship Id="rId15" Type="http://schemas.openxmlformats.org/officeDocument/2006/relationships/image" Target="../media/image12.jpeg"/><Relationship Id="rId23" Type="http://schemas.openxmlformats.org/officeDocument/2006/relationships/image" Target="../media/image20.jpeg"/><Relationship Id="rId28" Type="http://schemas.openxmlformats.org/officeDocument/2006/relationships/image" Target="../media/image25.jpeg"/><Relationship Id="rId10" Type="http://schemas.openxmlformats.org/officeDocument/2006/relationships/image" Target="../media/image7.jpeg"/><Relationship Id="rId19" Type="http://schemas.openxmlformats.org/officeDocument/2006/relationships/image" Target="../media/image16.jpeg"/><Relationship Id="rId31" Type="http://schemas.openxmlformats.org/officeDocument/2006/relationships/image" Target="../media/image28.jpeg"/><Relationship Id="rId4" Type="http://schemas.openxmlformats.org/officeDocument/2006/relationships/image" Target="../media/image1.gif"/><Relationship Id="rId9" Type="http://schemas.openxmlformats.org/officeDocument/2006/relationships/image" Target="../media/image6.jpeg"/><Relationship Id="rId14" Type="http://schemas.openxmlformats.org/officeDocument/2006/relationships/image" Target="../media/image11.jpeg"/><Relationship Id="rId22" Type="http://schemas.openxmlformats.org/officeDocument/2006/relationships/image" Target="../media/image19.jpeg"/><Relationship Id="rId27" Type="http://schemas.openxmlformats.org/officeDocument/2006/relationships/image" Target="../media/image24.jpeg"/><Relationship Id="rId30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097493" y="4117241"/>
            <a:ext cx="9648533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4400" b="1" spc="-14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</a:rPr>
              <a:t>ศูนย์ปฏิบัติการต่อต้านการทุจริต สศช</a:t>
            </a:r>
            <a:r>
              <a:rPr lang="th-TH" sz="4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</a:rPr>
              <a:t>. </a:t>
            </a:r>
            <a:r>
              <a:rPr lang="th-TH" sz="4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</a:rPr>
              <a:t/>
            </a:r>
            <a:br>
              <a:rPr lang="th-TH" sz="4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</a:rPr>
            </a:br>
            <a:r>
              <a:rPr lang="th-TH" sz="5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ขอขอบคุณ</a:t>
            </a:r>
            <a:endParaRPr lang="th-TH" sz="54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th-TH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ผู้แทนส</a:t>
            </a:r>
            <a:r>
              <a:rPr lang="th-TH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ำ</a:t>
            </a:r>
            <a:r>
              <a:rPr lang="th-TH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นัก</a:t>
            </a:r>
            <a:r>
              <a:rPr lang="th-TH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และกลุ่มงานทุก</a:t>
            </a:r>
            <a:r>
              <a:rPr lang="th-TH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ท่าน</a:t>
            </a:r>
            <a:r>
              <a:rPr lang="en-US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h-TH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ที่</a:t>
            </a:r>
            <a:r>
              <a:rPr lang="th-TH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เสียสละ</a:t>
            </a:r>
            <a:r>
              <a:rPr lang="th-TH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เวลา</a:t>
            </a:r>
            <a:br>
              <a:rPr lang="th-TH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h-TH" sz="4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เข้าร่วม</a:t>
            </a:r>
            <a:r>
              <a:rPr lang="th-TH" sz="4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ตอบ</a:t>
            </a:r>
            <a:r>
              <a:rPr lang="th-TH" sz="4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แบบสอบถาม</a:t>
            </a:r>
            <a:r>
              <a:rPr lang="th-TH" sz="4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h-TH" sz="4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ITA</a:t>
            </a:r>
            <a:br>
              <a:rPr lang="en-US" sz="4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sz="4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13130" y="6267634"/>
            <a:ext cx="1961428" cy="2578330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482291" y="8640886"/>
            <a:ext cx="20493567" cy="2524011"/>
            <a:chOff x="538289" y="9429412"/>
            <a:chExt cx="20381835" cy="2524011"/>
          </a:xfrm>
        </p:grpSpPr>
        <p:pic>
          <p:nvPicPr>
            <p:cNvPr id="1040" name="Picture 16" descr="C:\Users\suteerat\Desktop\ภาพ ITA\IMG_2191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23227" y="9459994"/>
              <a:ext cx="3259220" cy="24618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41" name="Picture 17" descr="C:\Users\suteerat\Desktop\ภาพ ITA\IMG_2147.JP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066101" y="9498712"/>
              <a:ext cx="2854023" cy="24413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42" name="Picture 18" descr="C:\Users\suteerat\Desktop\ภาพ ITA\IMG_2157.JP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382447" y="9429412"/>
              <a:ext cx="2854023" cy="24924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48" name="Picture 24" descr="C:\Users\suteerat\Desktop\ภาพ ITA\IMG_2169.JP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38268" y="9459995"/>
              <a:ext cx="2854024" cy="24413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49" name="Picture 25" descr="C:\Users\suteerat\Desktop\ภาพ ITA\IMG_2170.JP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92313" y="9459995"/>
              <a:ext cx="2854024" cy="24413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52" name="Picture 28" descr="C:\Users\suteerat\Desktop\ภาพ ITA\IMG_2179.JPG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236470" y="9482472"/>
              <a:ext cx="2854024" cy="24709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53" name="Picture 29" descr="C:\Users\suteerat\Desktop\ภาพ ITA\IMG_2180.JPG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8289" y="9459996"/>
              <a:ext cx="2854024" cy="24413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3" name="Group 42"/>
          <p:cNvGrpSpPr/>
          <p:nvPr/>
        </p:nvGrpSpPr>
        <p:grpSpPr>
          <a:xfrm>
            <a:off x="381940" y="1178911"/>
            <a:ext cx="20523657" cy="2325918"/>
            <a:chOff x="537613" y="865126"/>
            <a:chExt cx="20523657" cy="2325918"/>
          </a:xfrm>
          <a:solidFill>
            <a:schemeClr val="accent1">
              <a:alpha val="22000"/>
            </a:schemeClr>
          </a:solidFill>
        </p:grpSpPr>
        <p:pic>
          <p:nvPicPr>
            <p:cNvPr id="44" name="Picture 20" descr="C:\Users\suteerat\Desktop\ภาพ ITA\IMG_2159.JPG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12022" y="871965"/>
              <a:ext cx="2929850" cy="2319079"/>
            </a:xfrm>
            <a:prstGeom prst="rect">
              <a:avLst/>
            </a:prstGeom>
            <a:grpFill/>
            <a:ln>
              <a:solidFill>
                <a:schemeClr val="accent1">
                  <a:alpha val="20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5" name="Picture 21" descr="C:\Users\suteerat\Desktop\ภาพ ITA\IMG_2162.JPG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41872" y="871965"/>
              <a:ext cx="2929850" cy="2319079"/>
            </a:xfrm>
            <a:prstGeom prst="rect">
              <a:avLst/>
            </a:prstGeom>
            <a:grpFill/>
            <a:ln>
              <a:solidFill>
                <a:schemeClr val="accent1">
                  <a:alpha val="20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6" name="Picture 22" descr="C:\Users\suteerat\Desktop\ภาพ ITA\IMG_2165.JPG"/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201571" y="871965"/>
              <a:ext cx="2929850" cy="2319079"/>
            </a:xfrm>
            <a:prstGeom prst="rect">
              <a:avLst/>
            </a:prstGeom>
            <a:grpFill/>
            <a:ln>
              <a:solidFill>
                <a:schemeClr val="accent1">
                  <a:alpha val="20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7" name="Picture 23" descr="C:\Users\suteerat\Desktop\ภาพ ITA\IMG_2168.JPG"/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271721" y="871965"/>
              <a:ext cx="2929850" cy="2319079"/>
            </a:xfrm>
            <a:prstGeom prst="rect">
              <a:avLst/>
            </a:prstGeom>
            <a:grpFill/>
            <a:ln>
              <a:solidFill>
                <a:schemeClr val="accent1">
                  <a:alpha val="20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8" name="Picture 26" descr="C:\Users\suteerat\Desktop\ภาพ ITA\IMG_2173.JPG"/>
            <p:cNvPicPr preferRelativeResize="0">
              <a:picLocks noChangeArrowheads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131420" y="865127"/>
              <a:ext cx="2929850" cy="2325917"/>
            </a:xfrm>
            <a:prstGeom prst="rect">
              <a:avLst/>
            </a:prstGeom>
            <a:grpFill/>
            <a:ln>
              <a:solidFill>
                <a:schemeClr val="accent1">
                  <a:alpha val="20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9" name="Picture 27" descr="C:\Users\suteerat\Desktop\ภาพ ITA\IMG_2178.JPG"/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7613" y="865126"/>
              <a:ext cx="2929850" cy="2319079"/>
            </a:xfrm>
            <a:prstGeom prst="rect">
              <a:avLst/>
            </a:prstGeom>
            <a:grpFill/>
            <a:ln>
              <a:solidFill>
                <a:schemeClr val="accent1">
                  <a:alpha val="20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0" name="Picture 19" descr="C:\Users\suteerat\Desktop\ภาพ ITA\IMG_2158 (1).JPG"/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97553" y="865127"/>
              <a:ext cx="2929850" cy="2319079"/>
            </a:xfrm>
            <a:prstGeom prst="rect">
              <a:avLst/>
            </a:prstGeom>
            <a:grpFill/>
            <a:ln>
              <a:solidFill>
                <a:schemeClr val="accent1">
                  <a:alpha val="20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4" name="Group 33"/>
          <p:cNvGrpSpPr/>
          <p:nvPr/>
        </p:nvGrpSpPr>
        <p:grpSpPr>
          <a:xfrm>
            <a:off x="568346" y="1125750"/>
            <a:ext cx="12833591" cy="9939661"/>
            <a:chOff x="-7164061" y="4205386"/>
            <a:chExt cx="15213552" cy="10418400"/>
          </a:xfrm>
        </p:grpSpPr>
        <p:pic>
          <p:nvPicPr>
            <p:cNvPr id="28" name="Picture 17" descr="C:\Users\suteerat\Desktop\ภาพ ITA\IMG_2147.JPG"/>
            <p:cNvPicPr preferRelativeResize="0">
              <a:picLocks noChangeArrowheads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7084909" y="4205386"/>
              <a:ext cx="15134400" cy="10418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7" name="Picture 2" descr="C:\Users\suteerat\Desktop\images.png"/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9412452">
              <a:off x="-7164061" y="4294744"/>
              <a:ext cx="2946400" cy="27559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54" name="About_Time_Theme_-_Nick_Laird-Clowes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454717.5"/>
                </p14:media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20389112" y="119495"/>
            <a:ext cx="609600" cy="609600"/>
          </a:xfrm>
          <a:prstGeom prst="rect">
            <a:avLst/>
          </a:prstGeom>
        </p:spPr>
      </p:pic>
      <p:sp>
        <p:nvSpPr>
          <p:cNvPr id="61" name="TextBox 60"/>
          <p:cNvSpPr txBox="1"/>
          <p:nvPr/>
        </p:nvSpPr>
        <p:spPr>
          <a:xfrm>
            <a:off x="-65479772" y="11368735"/>
            <a:ext cx="6739689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ขอขอบคุณ ผู้แทน</a:t>
            </a:r>
            <a:r>
              <a:rPr lang="th-TH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สำนักและกลุ่มงานทุกท่าน </a:t>
            </a:r>
            <a:r>
              <a:rPr lang="th-TH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ที่</a:t>
            </a:r>
            <a:r>
              <a:rPr lang="th-TH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เสียสละเวลาเข้าร่วมตอบ</a:t>
            </a:r>
            <a:r>
              <a:rPr lang="th-TH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แบบสอบถามการ</a:t>
            </a:r>
            <a:r>
              <a:rPr lang="th-TH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ประเมินคุณธรรมและความโปร่งใสในหน่วยงาน</a:t>
            </a:r>
            <a:r>
              <a:rPr lang="th-TH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ภาครัฐ</a:t>
            </a:r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n-US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(</a:t>
            </a:r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ITA</a:t>
            </a:r>
            <a:r>
              <a:rPr lang="th-TH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)</a:t>
            </a:r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ซึ่งเป็น</a:t>
            </a:r>
            <a:r>
              <a:rPr lang="th-TH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เครื่องมือในการประเมินคุณธรรมและความโปร่งใสของส่วนราชการ </a:t>
            </a:r>
            <a:r>
              <a:rPr lang="th-TH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จัดทำ</a:t>
            </a:r>
            <a:r>
              <a:rPr lang="th-TH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โดย </a:t>
            </a:r>
            <a:r>
              <a:rPr lang="th-TH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สำนักงาน ป.ป.ท. </a:t>
            </a:r>
            <a:r>
              <a:rPr lang="th-TH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ผล</a:t>
            </a:r>
            <a:r>
              <a:rPr lang="th-TH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การประเมิน </a:t>
            </a:r>
            <a:r>
              <a:rPr lang="en-U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ITA </a:t>
            </a:r>
            <a:r>
              <a:rPr lang="th-TH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นี้เป็น</a:t>
            </a:r>
            <a:r>
              <a:rPr lang="th-TH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ส่วน</a:t>
            </a:r>
            <a:r>
              <a:rPr lang="th-TH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หนึ่งของ</a:t>
            </a:r>
            <a:r>
              <a:rPr lang="th-TH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คำรับรองการปฏิบัติราชการ สศช. ประจำปี 2558  </a:t>
            </a:r>
            <a:r>
              <a:rPr lang="th-TH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ทราบผล</a:t>
            </a:r>
            <a:r>
              <a:rPr lang="th-TH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การประเมิน 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ITA </a:t>
            </a:r>
            <a:r>
              <a:rPr lang="th-TH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ในปีงบประมาณ</a:t>
            </a:r>
            <a:r>
              <a:rPr lang="th-TH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หน้า สนใจข้อมูลเพิ่มเติมโปรดติดต่อ ศูนย์ปฏิบัติการต่อต้านการทุจริต สศช. </a:t>
            </a:r>
            <a:r>
              <a:rPr lang="th-TH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โทร 02-2804085 ต่อ 5419-5422</a:t>
            </a:r>
            <a:endParaRPr lang="en-US" dirty="0">
              <a:solidFill>
                <a:srgbClr val="0070C0"/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482291" y="1050228"/>
            <a:ext cx="12834000" cy="9939600"/>
            <a:chOff x="22549612" y="185816"/>
            <a:chExt cx="15155516" cy="12055398"/>
          </a:xfrm>
        </p:grpSpPr>
        <p:pic>
          <p:nvPicPr>
            <p:cNvPr id="23" name="Picture 27" descr="C:\Users\suteerat\Desktop\ภาพ ITA\IMG_2178.JPG"/>
            <p:cNvPicPr>
              <a:picLocks noChangeAspect="1" noChangeArrowheads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910245" y="185816"/>
              <a:ext cx="14794883" cy="1205539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0" name="Picture 2" descr="C:\Users\suteerat\Desktop\images.png"/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9404860">
              <a:off x="22549612" y="391655"/>
              <a:ext cx="2946400" cy="27559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" name="Group 10"/>
          <p:cNvGrpSpPr/>
          <p:nvPr/>
        </p:nvGrpSpPr>
        <p:grpSpPr>
          <a:xfrm>
            <a:off x="252939" y="1043694"/>
            <a:ext cx="12834000" cy="9939600"/>
            <a:chOff x="-14113418" y="4639832"/>
            <a:chExt cx="15358767" cy="10949584"/>
          </a:xfrm>
        </p:grpSpPr>
        <p:pic>
          <p:nvPicPr>
            <p:cNvPr id="25" name="Picture 19" descr="C:\Users\suteerat\Desktop\ภาพ ITA\IMG_2158 (1).JPG"/>
            <p:cNvPicPr>
              <a:picLocks noChangeAspect="1" noChangeArrowheads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3536509" y="5171327"/>
              <a:ext cx="14781858" cy="10418089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3" name="Picture 2" descr="C:\Users\suteerat\Desktop\images.png"/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9635523">
              <a:off x="-14113418" y="4639832"/>
              <a:ext cx="2946400" cy="27559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2" name="Group 11"/>
          <p:cNvGrpSpPr/>
          <p:nvPr/>
        </p:nvGrpSpPr>
        <p:grpSpPr>
          <a:xfrm>
            <a:off x="252939" y="739188"/>
            <a:ext cx="12834000" cy="9939600"/>
            <a:chOff x="22135519" y="3232788"/>
            <a:chExt cx="15753558" cy="10970995"/>
          </a:xfrm>
        </p:grpSpPr>
        <p:pic>
          <p:nvPicPr>
            <p:cNvPr id="36" name="Picture 20" descr="C:\Users\suteerat\Desktop\ภาพ ITA\IMG_2159.JPG"/>
            <p:cNvPicPr preferRelativeResize="0">
              <a:picLocks noChangeArrowheads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754677" y="3785383"/>
              <a:ext cx="15134400" cy="10418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0" name="Picture 2" descr="C:\Users\suteerat\Desktop\images.png"/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508526">
              <a:off x="22135519" y="3232788"/>
              <a:ext cx="2946400" cy="27559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3" name="Group 12"/>
          <p:cNvGrpSpPr/>
          <p:nvPr/>
        </p:nvGrpSpPr>
        <p:grpSpPr>
          <a:xfrm>
            <a:off x="463656" y="989510"/>
            <a:ext cx="12834000" cy="9939600"/>
            <a:chOff x="22110284" y="502855"/>
            <a:chExt cx="15778794" cy="10604500"/>
          </a:xfrm>
        </p:grpSpPr>
        <p:pic>
          <p:nvPicPr>
            <p:cNvPr id="37" name="Picture 21" descr="C:\Users\suteerat\Desktop\ภาพ ITA\IMG_2162.JPG"/>
            <p:cNvPicPr preferRelativeResize="0">
              <a:picLocks noChangeArrowheads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754678" y="688955"/>
              <a:ext cx="15134400" cy="10418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5" name="Picture 2" descr="C:\Users\suteerat\Desktop\images.png"/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9668950">
              <a:off x="22110284" y="502855"/>
              <a:ext cx="2946400" cy="27559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4" name="Group 13"/>
          <p:cNvGrpSpPr/>
          <p:nvPr/>
        </p:nvGrpSpPr>
        <p:grpSpPr>
          <a:xfrm>
            <a:off x="265060" y="912560"/>
            <a:ext cx="12834000" cy="9939600"/>
            <a:chOff x="23618774" y="868890"/>
            <a:chExt cx="15638456" cy="10660580"/>
          </a:xfrm>
        </p:grpSpPr>
        <p:pic>
          <p:nvPicPr>
            <p:cNvPr id="39" name="Picture 23" descr="C:\Users\suteerat\Desktop\ภาพ ITA\IMG_2168.JPG"/>
            <p:cNvPicPr preferRelativeResize="0">
              <a:picLocks noChangeArrowheads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122830" y="1111070"/>
              <a:ext cx="15134400" cy="10418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7" name="Picture 2" descr="C:\Users\suteerat\Desktop\images.png"/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9484743">
              <a:off x="23618774" y="868890"/>
              <a:ext cx="2946400" cy="27559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5" name="Group 14"/>
          <p:cNvGrpSpPr/>
          <p:nvPr/>
        </p:nvGrpSpPr>
        <p:grpSpPr>
          <a:xfrm>
            <a:off x="375640" y="1050228"/>
            <a:ext cx="12834000" cy="9939600"/>
            <a:chOff x="14263249" y="-3538985"/>
            <a:chExt cx="15535109" cy="10743581"/>
          </a:xfrm>
        </p:grpSpPr>
        <p:pic>
          <p:nvPicPr>
            <p:cNvPr id="38" name="Picture 22" descr="C:\Users\suteerat\Desktop\ภาพ ITA\IMG_2165.JPG"/>
            <p:cNvPicPr preferRelativeResize="0">
              <a:picLocks noChangeArrowheads="1"/>
            </p:cNvPicPr>
            <p:nvPr/>
          </p:nvPicPr>
          <p:blipFill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663958" y="-3213804"/>
              <a:ext cx="15134400" cy="10418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8" name="Picture 2" descr="C:\Users\suteerat\Desktop\images.png"/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9296208">
              <a:off x="14263249" y="-3538985"/>
              <a:ext cx="2946400" cy="27559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6" name="Group 15"/>
          <p:cNvGrpSpPr/>
          <p:nvPr/>
        </p:nvGrpSpPr>
        <p:grpSpPr>
          <a:xfrm>
            <a:off x="265060" y="818954"/>
            <a:ext cx="12834000" cy="9939600"/>
            <a:chOff x="20275050" y="-3426385"/>
            <a:chExt cx="15644755" cy="10636546"/>
          </a:xfrm>
        </p:grpSpPr>
        <p:pic>
          <p:nvPicPr>
            <p:cNvPr id="40" name="Picture 26" descr="C:\Users\suteerat\Desktop\ภาพ ITA\IMG_2173.JPG"/>
            <p:cNvPicPr preferRelativeResize="0"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785405" y="-3208239"/>
              <a:ext cx="15134400" cy="10418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6" name="Picture 2" descr="C:\Users\suteerat\Desktop\images.png"/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9412452">
              <a:off x="20275050" y="-3426385"/>
              <a:ext cx="2946400" cy="27559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7" name="Group 16"/>
          <p:cNvGrpSpPr/>
          <p:nvPr/>
        </p:nvGrpSpPr>
        <p:grpSpPr>
          <a:xfrm>
            <a:off x="375640" y="887794"/>
            <a:ext cx="12834000" cy="9939600"/>
            <a:chOff x="2573748" y="181979"/>
            <a:chExt cx="15678116" cy="10894401"/>
          </a:xfrm>
        </p:grpSpPr>
        <p:pic>
          <p:nvPicPr>
            <p:cNvPr id="33" name="Picture 29" descr="C:\Users\suteerat\Desktop\ภาพ ITA\IMG_2180.JPG"/>
            <p:cNvPicPr preferRelativeResize="0"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17464" y="657980"/>
              <a:ext cx="15134400" cy="10418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0" name="Picture 2" descr="C:\Users\suteerat\Desktop\images.png"/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9412452">
              <a:off x="2573748" y="181979"/>
              <a:ext cx="2946400" cy="27559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9" name="Group 18"/>
          <p:cNvGrpSpPr/>
          <p:nvPr/>
        </p:nvGrpSpPr>
        <p:grpSpPr>
          <a:xfrm>
            <a:off x="410746" y="1076726"/>
            <a:ext cx="12834000" cy="9939600"/>
            <a:chOff x="-283997" y="12846970"/>
            <a:chExt cx="15662395" cy="10791844"/>
          </a:xfrm>
        </p:grpSpPr>
        <p:pic>
          <p:nvPicPr>
            <p:cNvPr id="30" name="Picture 24" descr="C:\Users\suteerat\Desktop\ภาพ ITA\IMG_2169.JPG"/>
            <p:cNvPicPr preferRelativeResize="0">
              <a:picLocks noChangeArrowheads="1"/>
            </p:cNvPicPr>
            <p:nvPr/>
          </p:nvPicPr>
          <p:blipFill>
            <a:blip r:embed="rId3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3998" y="13220414"/>
              <a:ext cx="15134400" cy="10418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1" name="Picture 2" descr="C:\Users\suteerat\Desktop\images.png"/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9412452">
              <a:off x="-283997" y="12846970"/>
              <a:ext cx="2946400" cy="27559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1" name="Group 20"/>
          <p:cNvGrpSpPr/>
          <p:nvPr/>
        </p:nvGrpSpPr>
        <p:grpSpPr>
          <a:xfrm>
            <a:off x="95025" y="766687"/>
            <a:ext cx="12834000" cy="9939600"/>
            <a:chOff x="-3727120" y="11622605"/>
            <a:chExt cx="15480479" cy="10749049"/>
          </a:xfrm>
        </p:grpSpPr>
        <p:pic>
          <p:nvPicPr>
            <p:cNvPr id="29" name="Picture 18" descr="C:\Users\suteerat\Desktop\ภาพ ITA\IMG_2157.JPG"/>
            <p:cNvPicPr preferRelativeResize="0">
              <a:picLocks noChangeArrowheads="1"/>
            </p:cNvPicPr>
            <p:nvPr/>
          </p:nvPicPr>
          <p:blipFill>
            <a:blip r:embed="rId3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381041" y="11953254"/>
              <a:ext cx="15134400" cy="10418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6" name="Picture 2" descr="C:\Users\suteerat\Desktop\images.png"/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9412452">
              <a:off x="-3727120" y="11622605"/>
              <a:ext cx="2946400" cy="27559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2" name="Group 21"/>
          <p:cNvGrpSpPr/>
          <p:nvPr/>
        </p:nvGrpSpPr>
        <p:grpSpPr>
          <a:xfrm>
            <a:off x="441048" y="1163942"/>
            <a:ext cx="12834000" cy="9939600"/>
            <a:chOff x="-7076095" y="9531731"/>
            <a:chExt cx="15225296" cy="10434114"/>
          </a:xfrm>
        </p:grpSpPr>
        <p:pic>
          <p:nvPicPr>
            <p:cNvPr id="32" name="Picture 28" descr="C:\Users\suteerat\Desktop\ภาพ ITA\IMG_2179.JPG"/>
            <p:cNvPicPr preferRelativeResize="0">
              <a:picLocks noChangeArrowheads="1"/>
            </p:cNvPicPr>
            <p:nvPr/>
          </p:nvPicPr>
          <p:blipFill>
            <a:blip r:embed="rId3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6985199" y="9547445"/>
              <a:ext cx="15134400" cy="10418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9" name="Picture 2" descr="C:\Users\suteerat\Desktop\images.png"/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9412452">
              <a:off x="-7076095" y="9531731"/>
              <a:ext cx="2946400" cy="27559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" name="Group 19"/>
          <p:cNvGrpSpPr/>
          <p:nvPr/>
        </p:nvGrpSpPr>
        <p:grpSpPr>
          <a:xfrm>
            <a:off x="-152949" y="1138361"/>
            <a:ext cx="13793353" cy="9939600"/>
            <a:chOff x="-6369596" y="8378255"/>
            <a:chExt cx="15566131" cy="10772849"/>
          </a:xfrm>
        </p:grpSpPr>
        <p:pic>
          <p:nvPicPr>
            <p:cNvPr id="27" name="Picture 16" descr="C:\Users\suteerat\Desktop\ภาพ ITA\IMG_2191.JPG"/>
            <p:cNvPicPr preferRelativeResize="0">
              <a:picLocks noChangeArrowheads="1"/>
            </p:cNvPicPr>
            <p:nvPr/>
          </p:nvPicPr>
          <p:blipFill>
            <a:blip r:embed="rId3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5937865" y="8732704"/>
              <a:ext cx="15134400" cy="10418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8" name="Picture 2" descr="C:\Users\suteerat\Desktop\images.png"/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627518">
              <a:off x="-6369596" y="8378255"/>
              <a:ext cx="2946400" cy="27559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49294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40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40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5500" fill="hold"/>
                                        <p:tgtEl>
                                          <p:spTgt spid="5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14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17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25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33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nodeType="withEffect">
                                  <p:stCondLst>
                                    <p:cond delay="4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nodeType="withEffect">
                                  <p:stCondLst>
                                    <p:cond delay="49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57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nodeType="withEffect">
                                  <p:stCondLst>
                                    <p:cond delay="65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nodeType="withEffect">
                                  <p:stCondLst>
                                    <p:cond delay="73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4" presetClass="entr" presetSubtype="10" fill="hold" nodeType="withEffect">
                                  <p:stCondLst>
                                    <p:cond delay="8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4" presetClass="entr" presetSubtype="10" fill="hold" nodeType="withEffect">
                                  <p:stCondLst>
                                    <p:cond delay="89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4" presetClass="entr" presetSubtype="10" fill="hold" nodeType="withEffect">
                                  <p:stCondLst>
                                    <p:cond delay="97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50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4"/>
                </p:tgtEl>
              </p:cMediaNode>
            </p:audio>
          </p:childTnLst>
        </p:cTn>
      </p:par>
    </p:tnLst>
    <p:bldLst>
      <p:bldP spid="6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542</TotalTime>
  <Words>90</Words>
  <Application>Microsoft Office PowerPoint</Application>
  <PresentationFormat>Custom</PresentationFormat>
  <Paragraphs>3</Paragraphs>
  <Slides>1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Suteerat Injino</dc:creator>
  <cp:lastModifiedBy>Suteerat Injino</cp:lastModifiedBy>
  <cp:revision>30</cp:revision>
  <dcterms:created xsi:type="dcterms:W3CDTF">2015-07-10T02:15:42Z</dcterms:created>
  <dcterms:modified xsi:type="dcterms:W3CDTF">2015-07-10T11:19:26Z</dcterms:modified>
</cp:coreProperties>
</file>