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1602700" cy="12241213"/>
  <p:notesSz cx="6858000" cy="9144000"/>
  <p:defaultTextStyle>
    <a:defPPr>
      <a:defRPr lang="en-US"/>
    </a:defPPr>
    <a:lvl1pPr marL="0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6932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3865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0797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67729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34661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1594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68526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35458" algn="l" defTabSz="193386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FF9"/>
    <a:srgbClr val="FFB7F0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8" autoAdjust="0"/>
  </p:normalViewPr>
  <p:slideViewPr>
    <p:cSldViewPr>
      <p:cViewPr>
        <p:scale>
          <a:sx n="40" d="100"/>
          <a:sy n="40" d="100"/>
        </p:scale>
        <p:origin x="-936" y="-378"/>
      </p:cViewPr>
      <p:guideLst>
        <p:guide orient="horz" pos="385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203" y="3802711"/>
            <a:ext cx="18362295" cy="26239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05" y="6936687"/>
            <a:ext cx="15121890" cy="31283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6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3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0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6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3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0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6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35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3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002126" y="875588"/>
            <a:ext cx="11483935" cy="186423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0320" y="875588"/>
            <a:ext cx="34091761" cy="186423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64" y="7866114"/>
            <a:ext cx="18362295" cy="2431241"/>
          </a:xfrm>
        </p:spPr>
        <p:txBody>
          <a:bodyPr anchor="t"/>
          <a:lstStyle>
            <a:lvl1pPr algn="l">
              <a:defRPr sz="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464" y="5188349"/>
            <a:ext cx="18362295" cy="2677764"/>
          </a:xfrm>
        </p:spPr>
        <p:txBody>
          <a:bodyPr anchor="b"/>
          <a:lstStyle>
            <a:lvl1pPr marL="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1pPr>
            <a:lvl2pPr marL="96693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3386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0079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867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83466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80159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76852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73545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0319" y="5097674"/>
            <a:ext cx="22787848" cy="1442026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8212" y="5097674"/>
            <a:ext cx="22787848" cy="1442026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490216"/>
            <a:ext cx="19442430" cy="204020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5" y="2740106"/>
            <a:ext cx="9544944" cy="1141946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66932" indent="0">
              <a:buNone/>
              <a:defRPr sz="4200" b="1"/>
            </a:lvl2pPr>
            <a:lvl3pPr marL="1933865" indent="0">
              <a:buNone/>
              <a:defRPr sz="3800" b="1"/>
            </a:lvl3pPr>
            <a:lvl4pPr marL="2900797" indent="0">
              <a:buNone/>
              <a:defRPr sz="3400" b="1"/>
            </a:lvl4pPr>
            <a:lvl5pPr marL="3867729" indent="0">
              <a:buNone/>
              <a:defRPr sz="3400" b="1"/>
            </a:lvl5pPr>
            <a:lvl6pPr marL="4834661" indent="0">
              <a:buNone/>
              <a:defRPr sz="3400" b="1"/>
            </a:lvl6pPr>
            <a:lvl7pPr marL="5801594" indent="0">
              <a:buNone/>
              <a:defRPr sz="3400" b="1"/>
            </a:lvl7pPr>
            <a:lvl8pPr marL="6768526" indent="0">
              <a:buNone/>
              <a:defRPr sz="3400" b="1"/>
            </a:lvl8pPr>
            <a:lvl9pPr marL="7735458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35" y="3882052"/>
            <a:ext cx="9544944" cy="7052866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3873" y="2740106"/>
            <a:ext cx="9548693" cy="1141946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66932" indent="0">
              <a:buNone/>
              <a:defRPr sz="4200" b="1"/>
            </a:lvl2pPr>
            <a:lvl3pPr marL="1933865" indent="0">
              <a:buNone/>
              <a:defRPr sz="3800" b="1"/>
            </a:lvl3pPr>
            <a:lvl4pPr marL="2900797" indent="0">
              <a:buNone/>
              <a:defRPr sz="3400" b="1"/>
            </a:lvl4pPr>
            <a:lvl5pPr marL="3867729" indent="0">
              <a:buNone/>
              <a:defRPr sz="3400" b="1"/>
            </a:lvl5pPr>
            <a:lvl6pPr marL="4834661" indent="0">
              <a:buNone/>
              <a:defRPr sz="3400" b="1"/>
            </a:lvl6pPr>
            <a:lvl7pPr marL="5801594" indent="0">
              <a:buNone/>
              <a:defRPr sz="3400" b="1"/>
            </a:lvl7pPr>
            <a:lvl8pPr marL="6768526" indent="0">
              <a:buNone/>
              <a:defRPr sz="3400" b="1"/>
            </a:lvl8pPr>
            <a:lvl9pPr marL="7735458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3873" y="3882052"/>
            <a:ext cx="9548693" cy="7052866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6" y="487381"/>
            <a:ext cx="7107139" cy="2074206"/>
          </a:xfrm>
        </p:spPr>
        <p:txBody>
          <a:bodyPr anchor="b"/>
          <a:lstStyle>
            <a:lvl1pPr algn="l">
              <a:defRPr sz="4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056" y="487383"/>
            <a:ext cx="12076509" cy="10447536"/>
          </a:xfrm>
        </p:spPr>
        <p:txBody>
          <a:bodyPr/>
          <a:lstStyle>
            <a:lvl1pPr>
              <a:defRPr sz="6800"/>
            </a:lvl1pPr>
            <a:lvl2pPr>
              <a:defRPr sz="5900"/>
            </a:lvl2pPr>
            <a:lvl3pPr>
              <a:defRPr sz="51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0136" y="2561588"/>
            <a:ext cx="7107139" cy="8373331"/>
          </a:xfrm>
        </p:spPr>
        <p:txBody>
          <a:bodyPr/>
          <a:lstStyle>
            <a:lvl1pPr marL="0" indent="0">
              <a:buNone/>
              <a:defRPr sz="3000"/>
            </a:lvl1pPr>
            <a:lvl2pPr marL="966932" indent="0">
              <a:buNone/>
              <a:defRPr sz="2500"/>
            </a:lvl2pPr>
            <a:lvl3pPr marL="1933865" indent="0">
              <a:buNone/>
              <a:defRPr sz="2100"/>
            </a:lvl3pPr>
            <a:lvl4pPr marL="2900797" indent="0">
              <a:buNone/>
              <a:defRPr sz="1900"/>
            </a:lvl4pPr>
            <a:lvl5pPr marL="3867729" indent="0">
              <a:buNone/>
              <a:defRPr sz="1900"/>
            </a:lvl5pPr>
            <a:lvl6pPr marL="4834661" indent="0">
              <a:buNone/>
              <a:defRPr sz="1900"/>
            </a:lvl6pPr>
            <a:lvl7pPr marL="5801594" indent="0">
              <a:buNone/>
              <a:defRPr sz="1900"/>
            </a:lvl7pPr>
            <a:lvl8pPr marL="6768526" indent="0">
              <a:buNone/>
              <a:defRPr sz="1900"/>
            </a:lvl8pPr>
            <a:lvl9pPr marL="7735458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280" y="8568849"/>
            <a:ext cx="12961620" cy="1011601"/>
          </a:xfrm>
        </p:spPr>
        <p:txBody>
          <a:bodyPr anchor="b"/>
          <a:lstStyle>
            <a:lvl1pPr algn="l">
              <a:defRPr sz="4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4280" y="1093775"/>
            <a:ext cx="12961620" cy="7344728"/>
          </a:xfrm>
        </p:spPr>
        <p:txBody>
          <a:bodyPr/>
          <a:lstStyle>
            <a:lvl1pPr marL="0" indent="0">
              <a:buNone/>
              <a:defRPr sz="6800"/>
            </a:lvl1pPr>
            <a:lvl2pPr marL="966932" indent="0">
              <a:buNone/>
              <a:defRPr sz="5900"/>
            </a:lvl2pPr>
            <a:lvl3pPr marL="1933865" indent="0">
              <a:buNone/>
              <a:defRPr sz="5100"/>
            </a:lvl3pPr>
            <a:lvl4pPr marL="2900797" indent="0">
              <a:buNone/>
              <a:defRPr sz="4200"/>
            </a:lvl4pPr>
            <a:lvl5pPr marL="3867729" indent="0">
              <a:buNone/>
              <a:defRPr sz="4200"/>
            </a:lvl5pPr>
            <a:lvl6pPr marL="4834661" indent="0">
              <a:buNone/>
              <a:defRPr sz="4200"/>
            </a:lvl6pPr>
            <a:lvl7pPr marL="5801594" indent="0">
              <a:buNone/>
              <a:defRPr sz="4200"/>
            </a:lvl7pPr>
            <a:lvl8pPr marL="6768526" indent="0">
              <a:buNone/>
              <a:defRPr sz="4200"/>
            </a:lvl8pPr>
            <a:lvl9pPr marL="7735458" indent="0">
              <a:buNone/>
              <a:defRPr sz="4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4280" y="9580450"/>
            <a:ext cx="12961620" cy="1436641"/>
          </a:xfrm>
        </p:spPr>
        <p:txBody>
          <a:bodyPr/>
          <a:lstStyle>
            <a:lvl1pPr marL="0" indent="0">
              <a:buNone/>
              <a:defRPr sz="3000"/>
            </a:lvl1pPr>
            <a:lvl2pPr marL="966932" indent="0">
              <a:buNone/>
              <a:defRPr sz="2500"/>
            </a:lvl2pPr>
            <a:lvl3pPr marL="1933865" indent="0">
              <a:buNone/>
              <a:defRPr sz="2100"/>
            </a:lvl3pPr>
            <a:lvl4pPr marL="2900797" indent="0">
              <a:buNone/>
              <a:defRPr sz="1900"/>
            </a:lvl4pPr>
            <a:lvl5pPr marL="3867729" indent="0">
              <a:buNone/>
              <a:defRPr sz="1900"/>
            </a:lvl5pPr>
            <a:lvl6pPr marL="4834661" indent="0">
              <a:buNone/>
              <a:defRPr sz="1900"/>
            </a:lvl6pPr>
            <a:lvl7pPr marL="5801594" indent="0">
              <a:buNone/>
              <a:defRPr sz="1900"/>
            </a:lvl7pPr>
            <a:lvl8pPr marL="6768526" indent="0">
              <a:buNone/>
              <a:defRPr sz="1900"/>
            </a:lvl8pPr>
            <a:lvl9pPr marL="7735458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7F0"/>
            </a:gs>
            <a:gs pos="47000">
              <a:schemeClr val="bg1"/>
            </a:gs>
            <a:gs pos="20000">
              <a:schemeClr val="bg1"/>
            </a:gs>
            <a:gs pos="83000">
              <a:schemeClr val="bg1"/>
            </a:gs>
            <a:gs pos="100000">
              <a:srgbClr val="F8CFF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35" y="490216"/>
            <a:ext cx="19442430" cy="2040202"/>
          </a:xfrm>
          <a:prstGeom prst="rect">
            <a:avLst/>
          </a:prstGeom>
        </p:spPr>
        <p:txBody>
          <a:bodyPr vert="horz" lIns="193386" tIns="96693" rIns="193386" bIns="966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5" y="2856284"/>
            <a:ext cx="19442430" cy="8078635"/>
          </a:xfrm>
          <a:prstGeom prst="rect">
            <a:avLst/>
          </a:prstGeom>
        </p:spPr>
        <p:txBody>
          <a:bodyPr vert="horz" lIns="193386" tIns="96693" rIns="193386" bIns="966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135" y="11345792"/>
            <a:ext cx="5040630" cy="651731"/>
          </a:xfrm>
          <a:prstGeom prst="rect">
            <a:avLst/>
          </a:prstGeom>
        </p:spPr>
        <p:txBody>
          <a:bodyPr vert="horz" lIns="193386" tIns="96693" rIns="193386" bIns="96693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14F5-5D2F-40EE-A892-6298DACD338E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0923" y="11345792"/>
            <a:ext cx="6840855" cy="651731"/>
          </a:xfrm>
          <a:prstGeom prst="rect">
            <a:avLst/>
          </a:prstGeom>
        </p:spPr>
        <p:txBody>
          <a:bodyPr vert="horz" lIns="193386" tIns="96693" rIns="193386" bIns="96693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81935" y="11345792"/>
            <a:ext cx="5040630" cy="651731"/>
          </a:xfrm>
          <a:prstGeom prst="rect">
            <a:avLst/>
          </a:prstGeom>
        </p:spPr>
        <p:txBody>
          <a:bodyPr vert="horz" lIns="193386" tIns="96693" rIns="193386" bIns="96693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1E48-CA9F-4A64-AD68-C08C8457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33865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5199" indent="-725199" algn="l" defTabSz="1933865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571265" indent="-604333" algn="l" defTabSz="1933865" rtl="0" eaLnBrk="1" latinLnBrk="0" hangingPunct="1">
        <a:spcBef>
          <a:spcPct val="20000"/>
        </a:spcBef>
        <a:buFont typeface="Arial" pitchFamily="34" charset="0"/>
        <a:buChar char="–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417331" indent="-483466" algn="l" defTabSz="1933865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384263" indent="-483466" algn="l" defTabSz="1933865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1195" indent="-483466" algn="l" defTabSz="1933865" rtl="0" eaLnBrk="1" latinLnBrk="0" hangingPunct="1">
        <a:spcBef>
          <a:spcPct val="20000"/>
        </a:spcBef>
        <a:buFont typeface="Arial" pitchFamily="34" charset="0"/>
        <a:buChar char="»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18128" indent="-483466" algn="l" defTabSz="193386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285060" indent="-483466" algn="l" defTabSz="193386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251992" indent="-483466" algn="l" defTabSz="193386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218924" indent="-483466" algn="l" defTabSz="193386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66932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33865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00797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67729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4661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01594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68526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35458" algn="l" defTabSz="193386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33" Type="http://schemas.openxmlformats.org/officeDocument/2006/relationships/image" Target="../media/image30.jpeg"/><Relationship Id="rId2" Type="http://schemas.microsoft.com/office/2007/relationships/media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31" Type="http://schemas.openxmlformats.org/officeDocument/2006/relationships/image" Target="../media/image28.jpeg"/><Relationship Id="rId4" Type="http://schemas.openxmlformats.org/officeDocument/2006/relationships/image" Target="../media/image1.gif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7493" y="4117241"/>
            <a:ext cx="964853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spc="-14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</a:rPr>
              <a:t>ศูนย์ปฏิบัติการต่อต้านการทุจริต สศช</a:t>
            </a: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</a:rPr>
              <a:t>. 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</a:rPr>
              <a:t/>
            </a:r>
            <a:b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</a:rPr>
            </a:br>
            <a:r>
              <a:rPr 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ขอขอบคุณ</a:t>
            </a:r>
            <a:endParaRPr lang="th-TH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ผู้แทนส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ำ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นัก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และกลุ่มงานทุก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เสียสละ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เวลา</a:t>
            </a:r>
            <a:b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เข้าร่วม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ตอบ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แบบสอบถาม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</a:t>
            </a:r>
            <a:b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130" y="6267634"/>
            <a:ext cx="1961428" cy="257833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2291" y="8640886"/>
            <a:ext cx="20493567" cy="2524011"/>
            <a:chOff x="538289" y="9429412"/>
            <a:chExt cx="20381835" cy="2524011"/>
          </a:xfrm>
        </p:grpSpPr>
        <p:pic>
          <p:nvPicPr>
            <p:cNvPr id="1040" name="Picture 16" descr="C:\Users\suteerat\Desktop\ภาพ ITA\IMG_219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227" y="9459994"/>
              <a:ext cx="3259220" cy="2461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suteerat\Desktop\ภาพ ITA\IMG_214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6101" y="9498712"/>
              <a:ext cx="2854023" cy="2441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C:\Users\suteerat\Desktop\ภาพ ITA\IMG_215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447" y="9429412"/>
              <a:ext cx="2854023" cy="249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C:\Users\suteerat\Desktop\ภาพ ITA\IMG_216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268" y="9459995"/>
              <a:ext cx="2854024" cy="2441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 descr="C:\Users\suteerat\Desktop\ภาพ ITA\IMG_217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313" y="9459995"/>
              <a:ext cx="2854024" cy="2441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C:\Users\suteerat\Desktop\ภาพ ITA\IMG_217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6470" y="9482472"/>
              <a:ext cx="2854024" cy="247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 descr="C:\Users\suteerat\Desktop\ภาพ ITA\IMG_218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89" y="9459996"/>
              <a:ext cx="2854024" cy="2441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381940" y="1178911"/>
            <a:ext cx="20523657" cy="2325918"/>
            <a:chOff x="537613" y="865126"/>
            <a:chExt cx="20523657" cy="2325918"/>
          </a:xfrm>
          <a:solidFill>
            <a:schemeClr val="accent1">
              <a:alpha val="22000"/>
            </a:schemeClr>
          </a:solidFill>
        </p:grpSpPr>
        <p:pic>
          <p:nvPicPr>
            <p:cNvPr id="44" name="Picture 20" descr="C:\Users\suteerat\Desktop\ภาพ ITA\IMG_2159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022" y="871965"/>
              <a:ext cx="2929850" cy="2319079"/>
            </a:xfrm>
            <a:prstGeom prst="rect">
              <a:avLst/>
            </a:prstGeom>
            <a:grpFill/>
            <a:ln>
              <a:solidFill>
                <a:schemeClr val="accent1">
                  <a:alpha val="2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1" descr="C:\Users\suteerat\Desktop\ภาพ ITA\IMG_216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872" y="871965"/>
              <a:ext cx="2929850" cy="2319079"/>
            </a:xfrm>
            <a:prstGeom prst="rect">
              <a:avLst/>
            </a:prstGeom>
            <a:grpFill/>
            <a:ln>
              <a:solidFill>
                <a:schemeClr val="accent1">
                  <a:alpha val="2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2" descr="C:\Users\suteerat\Desktop\ภาพ ITA\IMG_2165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571" y="871965"/>
              <a:ext cx="2929850" cy="2319079"/>
            </a:xfrm>
            <a:prstGeom prst="rect">
              <a:avLst/>
            </a:prstGeom>
            <a:grpFill/>
            <a:ln>
              <a:solidFill>
                <a:schemeClr val="accent1">
                  <a:alpha val="2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3" descr="C:\Users\suteerat\Desktop\ภาพ ITA\IMG_2168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721" y="871965"/>
              <a:ext cx="2929850" cy="2319079"/>
            </a:xfrm>
            <a:prstGeom prst="rect">
              <a:avLst/>
            </a:prstGeom>
            <a:grpFill/>
            <a:ln>
              <a:solidFill>
                <a:schemeClr val="accent1">
                  <a:alpha val="2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6" descr="C:\Users\suteerat\Desktop\ภาพ ITA\IMG_2173.JPG"/>
            <p:cNvPicPr preferRelativeResize="0"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1420" y="865127"/>
              <a:ext cx="2929850" cy="2325917"/>
            </a:xfrm>
            <a:prstGeom prst="rect">
              <a:avLst/>
            </a:prstGeom>
            <a:grpFill/>
            <a:ln>
              <a:solidFill>
                <a:schemeClr val="accent1">
                  <a:alpha val="2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7" descr="C:\Users\suteerat\Desktop\ภาพ ITA\IMG_2178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13" y="865126"/>
              <a:ext cx="2929850" cy="2319079"/>
            </a:xfrm>
            <a:prstGeom prst="rect">
              <a:avLst/>
            </a:prstGeom>
            <a:grpFill/>
            <a:ln>
              <a:solidFill>
                <a:schemeClr val="accent1">
                  <a:alpha val="2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9" descr="C:\Users\suteerat\Desktop\ภาพ ITA\IMG_2158 (1)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553" y="865127"/>
              <a:ext cx="2929850" cy="2319079"/>
            </a:xfrm>
            <a:prstGeom prst="rect">
              <a:avLst/>
            </a:prstGeom>
            <a:grpFill/>
            <a:ln>
              <a:solidFill>
                <a:schemeClr val="accent1">
                  <a:alpha val="2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568346" y="1125750"/>
            <a:ext cx="12833591" cy="9939661"/>
            <a:chOff x="-7164061" y="4205386"/>
            <a:chExt cx="15213552" cy="10418400"/>
          </a:xfrm>
        </p:grpSpPr>
        <p:pic>
          <p:nvPicPr>
            <p:cNvPr id="28" name="Picture 17" descr="C:\Users\suteerat\Desktop\ภาพ ITA\IMG_2147.JPG"/>
            <p:cNvPicPr preferRelativeResize="0"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84909" y="4205386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2452">
              <a:off x="-7164061" y="4294744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About_Time_Theme_-_Nick_Laird-Clow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4717.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0389112" y="119495"/>
            <a:ext cx="609600" cy="609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-65479772" y="11368735"/>
            <a:ext cx="6739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ขอขอบคุณ ผู้แทน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สำนักและกลุ่มงานทุกท่าน 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เสียสละเวลาเข้าร่วมตอบ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แบบสอบถามการ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ประเมินคุณธรรมและความโปร่งใสในหน่วยงาน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ภาครัฐ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ITA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ซึ่งเป็น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เครื่องมือในการประเมินคุณธรรมและความโปร่งใสของส่วนราชการ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 ป.ป.ท.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ITA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นี้เป็น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หนึ่งของ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คำรับรองการปฏิบัติราชการ สศช. ประจำปี 2558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ทราบผล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ITA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ในปีงบประมาณ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 สนใจข้อมูลเพิ่มเติมโปรดติดต่อ ศูนย์ปฏิบัติการต่อต้านการทุจริต สศช. </a:t>
            </a: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โทร 02-2804085 ต่อ 5419-5422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2291" y="1050228"/>
            <a:ext cx="12834000" cy="9939600"/>
            <a:chOff x="22549612" y="185816"/>
            <a:chExt cx="15155516" cy="12055398"/>
          </a:xfrm>
        </p:grpSpPr>
        <p:pic>
          <p:nvPicPr>
            <p:cNvPr id="23" name="Picture 27" descr="C:\Users\suteerat\Desktop\ภาพ ITA\IMG_2178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0245" y="185816"/>
              <a:ext cx="14794883" cy="120553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04860">
              <a:off x="22549612" y="391655"/>
              <a:ext cx="2946400" cy="275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52939" y="1043694"/>
            <a:ext cx="12834000" cy="9939600"/>
            <a:chOff x="-14113418" y="4639832"/>
            <a:chExt cx="15358767" cy="10949584"/>
          </a:xfrm>
        </p:grpSpPr>
        <p:pic>
          <p:nvPicPr>
            <p:cNvPr id="25" name="Picture 19" descr="C:\Users\suteerat\Desktop\ภาพ ITA\IMG_2158 (1)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36509" y="5171327"/>
              <a:ext cx="14781858" cy="104180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5523">
              <a:off x="-14113418" y="4639832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52939" y="739188"/>
            <a:ext cx="12834000" cy="9939600"/>
            <a:chOff x="22135519" y="3232788"/>
            <a:chExt cx="15753558" cy="10970995"/>
          </a:xfrm>
        </p:grpSpPr>
        <p:pic>
          <p:nvPicPr>
            <p:cNvPr id="36" name="Picture 20" descr="C:\Users\suteerat\Desktop\ภาพ ITA\IMG_2159.JPG"/>
            <p:cNvPicPr preferRelativeResize="0"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4677" y="3785383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08526">
              <a:off x="22135519" y="3232788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3656" y="989510"/>
            <a:ext cx="12834000" cy="9939600"/>
            <a:chOff x="22110284" y="502855"/>
            <a:chExt cx="15778794" cy="10604500"/>
          </a:xfrm>
        </p:grpSpPr>
        <p:pic>
          <p:nvPicPr>
            <p:cNvPr id="37" name="Picture 21" descr="C:\Users\suteerat\Desktop\ภาพ ITA\IMG_2162.JPG"/>
            <p:cNvPicPr preferRelativeResize="0"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4678" y="688955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68950">
              <a:off x="22110284" y="502855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65060" y="912560"/>
            <a:ext cx="12834000" cy="9939600"/>
            <a:chOff x="23618774" y="868890"/>
            <a:chExt cx="15638456" cy="10660580"/>
          </a:xfrm>
        </p:grpSpPr>
        <p:pic>
          <p:nvPicPr>
            <p:cNvPr id="39" name="Picture 23" descr="C:\Users\suteerat\Desktop\ภาพ ITA\IMG_2168.JPG"/>
            <p:cNvPicPr preferRelativeResize="0">
              <a:picLocks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830" y="1111070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84743">
              <a:off x="23618774" y="868890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75640" y="1050228"/>
            <a:ext cx="12834000" cy="9939600"/>
            <a:chOff x="14263249" y="-3538985"/>
            <a:chExt cx="15535109" cy="10743581"/>
          </a:xfrm>
        </p:grpSpPr>
        <p:pic>
          <p:nvPicPr>
            <p:cNvPr id="38" name="Picture 22" descr="C:\Users\suteerat\Desktop\ภาพ ITA\IMG_2165.JPG"/>
            <p:cNvPicPr preferRelativeResize="0"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3958" y="-3213804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6208">
              <a:off x="14263249" y="-3538985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65060" y="818954"/>
            <a:ext cx="12834000" cy="9939600"/>
            <a:chOff x="20275050" y="-3426385"/>
            <a:chExt cx="15644755" cy="10636546"/>
          </a:xfrm>
        </p:grpSpPr>
        <p:pic>
          <p:nvPicPr>
            <p:cNvPr id="40" name="Picture 26" descr="C:\Users\suteerat\Desktop\ภาพ ITA\IMG_2173.JPG"/>
            <p:cNvPicPr preferRelativeResize="0">
              <a:picLocks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5405" y="-3208239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2452">
              <a:off x="20275050" y="-3426385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75640" y="887794"/>
            <a:ext cx="12834000" cy="9939600"/>
            <a:chOff x="2573748" y="181979"/>
            <a:chExt cx="15678116" cy="10894401"/>
          </a:xfrm>
        </p:grpSpPr>
        <p:pic>
          <p:nvPicPr>
            <p:cNvPr id="33" name="Picture 29" descr="C:\Users\suteerat\Desktop\ภาพ ITA\IMG_2180.JPG"/>
            <p:cNvPicPr preferRelativeResize="0">
              <a:picLocks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464" y="657980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2452">
              <a:off x="2573748" y="181979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10746" y="1076726"/>
            <a:ext cx="12834000" cy="9939600"/>
            <a:chOff x="-283997" y="12846970"/>
            <a:chExt cx="15662395" cy="10791844"/>
          </a:xfrm>
        </p:grpSpPr>
        <p:pic>
          <p:nvPicPr>
            <p:cNvPr id="30" name="Picture 24" descr="C:\Users\suteerat\Desktop\ภาพ ITA\IMG_2169.JPG"/>
            <p:cNvPicPr preferRelativeResize="0">
              <a:picLocks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" y="13220414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2452">
              <a:off x="-283997" y="12846970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95025" y="766687"/>
            <a:ext cx="12834000" cy="9939600"/>
            <a:chOff x="-3727120" y="11622605"/>
            <a:chExt cx="15480479" cy="10749049"/>
          </a:xfrm>
        </p:grpSpPr>
        <p:pic>
          <p:nvPicPr>
            <p:cNvPr id="29" name="Picture 18" descr="C:\Users\suteerat\Desktop\ภาพ ITA\IMG_2157.JPG"/>
            <p:cNvPicPr preferRelativeResize="0">
              <a:picLocks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81041" y="11953254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2452">
              <a:off x="-3727120" y="11622605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41048" y="1163942"/>
            <a:ext cx="12834000" cy="9939600"/>
            <a:chOff x="-7076095" y="9531731"/>
            <a:chExt cx="15225296" cy="10434114"/>
          </a:xfrm>
        </p:grpSpPr>
        <p:pic>
          <p:nvPicPr>
            <p:cNvPr id="32" name="Picture 28" descr="C:\Users\suteerat\Desktop\ภาพ ITA\IMG_2179.JPG"/>
            <p:cNvPicPr preferRelativeResize="0">
              <a:picLocks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85199" y="9547445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2452">
              <a:off x="-7076095" y="9531731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-152949" y="1138361"/>
            <a:ext cx="13793353" cy="9939600"/>
            <a:chOff x="-6369596" y="8378255"/>
            <a:chExt cx="15566131" cy="10772849"/>
          </a:xfrm>
        </p:grpSpPr>
        <p:pic>
          <p:nvPicPr>
            <p:cNvPr id="27" name="Picture 16" descr="C:\Users\suteerat\Desktop\ภาพ ITA\IMG_2191.JPG"/>
            <p:cNvPicPr preferRelativeResize="0">
              <a:picLocks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37865" y="8732704"/>
              <a:ext cx="15134400" cy="10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C:\Users\suteerat\Desktop\images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7518">
              <a:off x="-6369596" y="8378255"/>
              <a:ext cx="2946400" cy="275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92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50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90</Words>
  <Application>Microsoft Office PowerPoint</Application>
  <PresentationFormat>Custom</PresentationFormat>
  <Paragraphs>3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Suteerat Injino</dc:creator>
  <cp:lastModifiedBy>Suteerat Injino</cp:lastModifiedBy>
  <cp:revision>30</cp:revision>
  <dcterms:created xsi:type="dcterms:W3CDTF">2015-07-10T02:15:42Z</dcterms:created>
  <dcterms:modified xsi:type="dcterms:W3CDTF">2015-07-10T11:19:26Z</dcterms:modified>
</cp:coreProperties>
</file>